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67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0253DA-5A84-6C7B-E107-612AE8043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F421851-8B8E-6C7F-2801-32AFD909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F2BE3F-8B96-3583-F666-2D997A4A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AA09BD-C7A2-D0A9-6DDE-927B9762E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0713DC-6D9F-159B-F2A8-D40A1F39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81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3C4CBB-CF15-B361-BEB6-73F5CCA9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AB2FC74-02F5-2020-5402-EA3332DFC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7B2A2B-54A6-BF76-38AB-66BDF9A1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6A5AE9-2862-7015-0658-9EDBB63F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038F7D-AF0A-AF8B-30F7-5F0A2D10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08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CA7FBA2-6919-C6FD-54EA-CD017F73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C1AC373-6E88-DFB6-16D1-C52C94182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8B34D4-F6C3-05AC-DAC7-83BCCD8F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B5E5C4-7334-3A3E-7CEC-A8891771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44D793-6457-83E8-20CD-64A3EDFD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47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E72B0E-6B13-7109-1D88-1788187E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1AE5A9-E0FE-F532-38C7-88A19399A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331B98-E5C9-82B7-C73A-BC5F5E6E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E15EE1-AB83-72CA-C16B-62D62F13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428E59-7351-FFCD-671A-3FFCB2B5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08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92C47F-1E16-A961-166A-81EB0DB7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EDD4AE7-7A1C-CCA8-4B6E-C3EEC9623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501E62-B6AF-9448-1C1A-8040E848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30D95B-9CEA-91A1-5102-7A9A9FC0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A965BB-447C-3155-4F67-F02CA754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76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6C9C0-CF17-0537-8DCA-158A6470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727617-A6FF-3AAE-BE4A-8858C6E43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678BE2E-6319-7C1B-584E-983456D4B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66727B-E96D-766D-366E-7F4484C2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15C3E8-F2B7-DD3F-5E09-168A624D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1B8795-88E5-2E4A-FCAB-E5EA8B1C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736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E97C65-66E3-8F56-B913-69EF1B711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C975EF3-821A-5BCE-BA64-1C38700B6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53C852-EC10-B9F2-C3F7-2BEEBEE59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FE7DE7B-D3DE-07CC-D2B9-7ACA3A3AA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02F4591-5EDD-524E-1366-D96199FB7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CC6BFF0-6101-7DA3-7BB4-4108867A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0B30904-4EE7-0DC1-26EE-7ABDD7E0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DEA8956-6B49-7318-3B2F-EBBA9039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46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72A63-74C8-D6D5-C3A7-865D9ED9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8606668-6723-1877-B26D-C5EFE6C3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E55133-7D16-BDF3-1A6A-A22BC0A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278746-0CFA-9933-1E57-B381DF12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68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0B101D6-ACA2-0EE3-84F5-311330C4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08E60-8C2A-F6D1-08BF-8DCD0078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498AA7-58FF-A995-C97A-BBDD53A8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165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77101C-092E-503E-D1BC-86419136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1D17BB-7580-5B35-602E-B707EB02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0072CA-3256-7D6D-3003-C4B886639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8043F4F-31AA-0AA8-A1AF-5720E860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033C89-4602-D2D8-6265-3790EB6E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82EEC6D-321E-C3C1-AC91-20C2D95B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6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FCAB4F-E46C-79E0-311B-163C4C8B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9CA6ABF-854E-6EBC-1BE6-D16E02A35F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ADE175B-A8AC-F807-5DDA-2DA36EA8A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16C76C-D1F4-A80F-CD9F-DA81BE00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DCB3E7-7E45-A9CB-0624-5C45CF60C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226AFB-9008-0F17-3DAA-AFAB9B01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93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017C848-2A18-9DD1-DAEE-F4E2928F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98C0104-1EF6-F62C-5D50-A803C6ABA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0DB4CD-ECBE-8CBA-A50C-24C034DE4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7180-7ADD-43BC-B973-1986E2E5826C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0AAC4B-BBB7-C538-C565-8B258EC42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3CBFC6-325F-BE17-7AFF-019ABBBBB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4E238-225B-4322-B12E-CDC2C44DC2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04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v4avh82StY&amp;t=3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108980-12AC-BB11-1807-F97727ED0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天才腦</a:t>
            </a:r>
            <a:r>
              <a:rPr lang="en-US" altLang="zh-TW" dirty="0"/>
              <a:t>GENIUS&amp;</a:t>
            </a:r>
            <a:r>
              <a:rPr lang="zh-TW" altLang="en-US" dirty="0"/>
              <a:t>秀才腦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52CFD20-3105-7A03-8F3E-B4120E778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>
                <a:hlinkClick r:id="rId2"/>
              </a:rPr>
              <a:t>幼兒篇</a:t>
            </a:r>
            <a:r>
              <a:rPr lang="en-US" altLang="zh-TW" dirty="0">
                <a:hlinkClick r:id="rId2"/>
              </a:rPr>
              <a:t>https://www.youtube.com/watch?v=AMZzWcJiJGY</a:t>
            </a:r>
          </a:p>
          <a:p>
            <a:r>
              <a:rPr lang="zh-TW" altLang="en-US" dirty="0">
                <a:hlinkClick r:id="rId2"/>
              </a:rPr>
              <a:t>小學波動速讀篇</a:t>
            </a:r>
            <a:r>
              <a:rPr lang="en-US" altLang="zh-TW" dirty="0">
                <a:hlinkClick r:id="rId2"/>
              </a:rPr>
              <a:t>https://www.youtube.com/watch?v=-88v3liD6pI&amp;t=1s</a:t>
            </a:r>
          </a:p>
          <a:p>
            <a:r>
              <a:rPr lang="zh-TW" altLang="en-US" dirty="0">
                <a:hlinkClick r:id="rId2"/>
              </a:rPr>
              <a:t>天才與秀才篇</a:t>
            </a:r>
            <a:r>
              <a:rPr lang="en-US" altLang="zh-TW" dirty="0">
                <a:hlinkClick r:id="rId2"/>
              </a:rPr>
              <a:t>https://www.youtube.com/watch?v=-v4avh82StY&amp;t=3s</a:t>
            </a:r>
            <a:endParaRPr lang="en-US" altLang="zh-TW" dirty="0"/>
          </a:p>
          <a:p>
            <a:r>
              <a:rPr lang="en-US" altLang="zh-TW" dirty="0"/>
              <a:t>https://www.facebook.com/hegurutaiwan/?locale=zh_TW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8549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BD4AD3-975D-92D6-8280-407D1A14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36" y="0"/>
            <a:ext cx="10697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0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00F59F-8C5E-C7D7-63FA-6E81A626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7" y="0"/>
            <a:ext cx="10635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8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5E4C3B-722F-427D-B429-454B5A95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52" y="0"/>
            <a:ext cx="11158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5B945A-1B6C-36CB-AC8D-6B136EB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197"/>
            <a:ext cx="12192000" cy="59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1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BD5D69-B8CE-7CED-9429-5643A491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56"/>
            <a:ext cx="12192000" cy="6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9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40C0E4-0849-76C3-899D-34ABD713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822"/>
            <a:ext cx="12192000" cy="59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0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2B3D3FC-7018-2EFF-FEB5-63D6D14F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980"/>
            <a:ext cx="12192000" cy="52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6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25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779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06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B42C081-98B4-3970-7A8A-0EC6E2CF3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118"/>
            <a:ext cx="12192000" cy="32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6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D786FF-EA78-59C3-E700-50E7C4C7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31"/>
            <a:ext cx="12192000" cy="66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04C018C-ED45-EAA2-F42C-5561EF9F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55"/>
            <a:ext cx="12192000" cy="67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329575-732F-1706-E156-1AC2E5D2E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36"/>
            <a:ext cx="12192000" cy="64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7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F13793F-EB40-D815-383C-BEEA5412C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74" y="0"/>
            <a:ext cx="9447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3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D9079DB-71DD-EFCE-71FB-5E43A3AAB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4" y="0"/>
            <a:ext cx="1166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0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CAE7D5-C52F-1A86-935A-5112CFF5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40" y="0"/>
            <a:ext cx="11295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2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6407F0C-FF35-292A-6480-64C1367E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08"/>
            <a:ext cx="12192000" cy="6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69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78</Words>
  <Application>Microsoft Office PowerPoint</Application>
  <PresentationFormat>寬螢幕</PresentationFormat>
  <Paragraphs>5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佈景主題</vt:lpstr>
      <vt:lpstr>天才腦GENIUS&amp;秀才腦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GENIUS&amp;秀才腦</dc:title>
  <dc:creator>ssir</dc:creator>
  <cp:lastModifiedBy>ssir</cp:lastModifiedBy>
  <cp:revision>3</cp:revision>
  <dcterms:created xsi:type="dcterms:W3CDTF">2023-08-09T02:19:51Z</dcterms:created>
  <dcterms:modified xsi:type="dcterms:W3CDTF">2023-08-09T03:01:32Z</dcterms:modified>
</cp:coreProperties>
</file>